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تحليل الأخطاء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Error analysis: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Error Analysis Error analysis (hereafter EA) is a model for the study of second language learners’ errors. 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Richards &amp; Schmidt (2002) defined EA as a technique for identifying, classifying and systematically interpreting the unacceptable forms of a language in the production data of someone learning either a second or foreign language.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6" y="393118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Error analysis was first used as a way of studying second language acquisition in the 1960s through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Corder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For more details see p. 25.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Drawing on knowledge about first language acquisition,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Corder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posited that second language learners discover the target language by hypothesizing about it and testing their hypotheses more or less like children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Aims of error analysis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primary aims of error analyses were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to identify types and patterns of errors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(ii) to establish error taxonomies.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42318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causes of error analysis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 by the researchers are listed below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Language transfer  b. Overgeneralization  c. Simplification  d. Underuse  e. Fossilization  f. Lack of the knowledge of the rules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more details see page 26</a:t>
            </a:r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210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Error analysis:</vt:lpstr>
      <vt:lpstr> </vt:lpstr>
      <vt:lpstr>Aims of error analysis </vt:lpstr>
      <vt:lpstr>Some causes of error analysis given by the researchers are listed below: a. Language transfer  b. Overgeneralization  c. Simplification  d. Underuse  e. Fossilization  f. Lack of the knowledge of the rules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17</cp:revision>
  <dcterms:created xsi:type="dcterms:W3CDTF">2020-03-18T12:46:15Z</dcterms:created>
  <dcterms:modified xsi:type="dcterms:W3CDTF">2020-03-21T16:10:15Z</dcterms:modified>
</cp:coreProperties>
</file>